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7"/>
  </p:notesMasterIdLst>
  <p:handoutMasterIdLst>
    <p:handoutMasterId r:id="rId18"/>
  </p:handoutMasterIdLst>
  <p:sldIdLst>
    <p:sldId id="337" r:id="rId2"/>
    <p:sldId id="340" r:id="rId3"/>
    <p:sldId id="341" r:id="rId4"/>
    <p:sldId id="342" r:id="rId5"/>
    <p:sldId id="351" r:id="rId6"/>
    <p:sldId id="352" r:id="rId7"/>
    <p:sldId id="339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</p:sldIdLst>
  <p:sldSz cx="9144000" cy="5143500" type="screen16x9"/>
  <p:notesSz cx="6858000" cy="9144000"/>
  <p:embeddedFontLst>
    <p:embeddedFont>
      <p:font typeface="한수원 한돋움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한수원 한돋움" panose="020B0600000101010101" pitchFamily="50" charset="-127"/>
      <p:bold r:id="rId22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94" autoAdjust="0"/>
  </p:normalViewPr>
  <p:slideViewPr>
    <p:cSldViewPr>
      <p:cViewPr>
        <p:scale>
          <a:sx n="66" d="100"/>
          <a:sy n="66" d="100"/>
        </p:scale>
        <p:origin x="504" y="14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9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2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14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510_17_1to9_App_NetflixS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8430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9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9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9520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재생기능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높임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51928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6800"/>
            <a:ext cx="1939858" cy="4198341"/>
          </a:xfrm>
          <a:prstGeom prst="roundRect">
            <a:avLst>
              <a:gd name="adj" fmla="val 4480"/>
            </a:avLst>
          </a:prstGeom>
          <a:effectLst>
            <a:outerShdw blurRad="228600" dist="50800" dir="62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84250"/>
          <a:stretch/>
        </p:blipFill>
        <p:spPr>
          <a:xfrm>
            <a:off x="-4006587" y="-1676722"/>
            <a:ext cx="28803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4250"/>
          <a:stretch/>
        </p:blipFill>
        <p:spPr>
          <a:xfrm>
            <a:off x="611560" y="-956642"/>
            <a:ext cx="28803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9000" y="-2540818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1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9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1493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175</Words>
  <Application>Microsoft Office PowerPoint</Application>
  <PresentationFormat>화면 슬라이드 쇼(16:9)</PresentationFormat>
  <Paragraphs>83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한수원 한돋움 Bold</vt:lpstr>
      <vt:lpstr>맑은 고딕</vt:lpstr>
      <vt:lpstr>Arial</vt:lpstr>
      <vt:lpstr>한수원 한돋움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411</cp:revision>
  <cp:lastPrinted>2021-04-29T00:39:51Z</cp:lastPrinted>
  <dcterms:created xsi:type="dcterms:W3CDTF">2021-04-11T06:29:46Z</dcterms:created>
  <dcterms:modified xsi:type="dcterms:W3CDTF">2021-05-18T03:41:25Z</dcterms:modified>
</cp:coreProperties>
</file>